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7631"/>
    <p:restoredTop sz="94641"/>
  </p:normalViewPr>
  <p:slideViewPr>
    <p:cSldViewPr snapToGrid="0" snapToObjects="1">
      <p:cViewPr varScale="1">
        <p:scale>
          <a:sx n="93" d="100"/>
          <a:sy n="93" d="100"/>
        </p:scale>
        <p:origin x="240" y="28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E3B9B1-A8A4-CE48-ABED-0DC25A2E454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D713B05-84DD-414A-BC8F-21BF38FC3AF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IT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ED9D39-0A5F-D744-AEF7-8AF619F6BC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67EDA6-A3AD-1240-BEC7-88CE2C93A7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23116B-5F46-8844-89A6-01E06A7597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36836693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BD864C-7FA2-A94E-AB27-851D46482B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F6FAEE-5965-4846-80F9-B46AD3F510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IT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2828B1-72B2-7840-A666-59538F2619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8C3E31-B409-1E4D-A243-A99EE6E254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DAB27D-EC6A-A04A-A562-C051C7829B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15140719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3C3C301-2956-2140-8775-F9152FF009F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FE0B321-3DA8-5444-B7DE-C54DB8967B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IT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F9BCF5-6F60-2D4F-9202-22F7C897FB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6640A9-E7BB-1947-B6EA-E090948084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C68F4C-1491-1B4F-89D4-AEA3934C77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8122604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F84405-7900-B643-A94E-19BD122063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9B5B0F-F806-094C-9F5E-168F8624EE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IT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DD22A2-A907-1B40-B9A8-6C3E21C053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50FEFC-B05C-494C-BDFA-1CE96CD2AB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183F3A-A4D9-9E4A-88EE-7013A4605E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42949297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AA1376-B49C-AE4C-B9B3-9BF9ECB636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A34859-CF4F-8648-BBC5-51A0AAE946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7771F8-AEB6-2645-904F-059E4B1747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53A6BC-1BBB-7442-B9F2-7F9C16422F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EED2C0A-E2D5-2F4B-8DC0-80CBCD0D57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5885086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033F23-EE99-2044-86C3-BAE58C9923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8E5997E-EE0E-7248-A3C1-532627A5D2C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IT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9542A6-0586-854C-A945-E8004948DC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IT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2F18A87-30BB-8E4E-8B75-40BBCB0F00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225B1F-7BA8-CB45-B40E-8DA48A7DD3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36C7FE7-5170-0446-BAA4-4DCFA9475A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12159934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9B094C-761E-0F4D-9B0F-589EB777DA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4B69041-A48A-7D48-BFBE-E7166C3EC8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C0F26D-9235-EC43-BF62-3E87755C4AF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IT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EDA1CE8-6048-4A45-A5CA-469BE102CAF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75BB0D1-9031-3C46-81D1-7882FB32B47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IT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6E59F6E-9D81-4140-94A2-6630C993C5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2765E03-6203-044C-884D-9344BA3C5D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6ECA15B-A137-2847-87E1-44B4E8ED1A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20049595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68C374-0E0F-A24E-9EFF-76F3E4776A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65C9503-5420-4841-9AB5-0EECFE8BDD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20601FD-5960-F74A-B762-51F78C7198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9ABD205-4E81-144D-BDEB-D245A8FCC6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3275370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04D5918-CFA8-B640-A725-855E3E3A08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AA38F8B-07DB-7641-9C33-8F3E5830EE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B48F13F-18E5-F04C-9AA7-C162DBAF45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29987100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22B4BA-F843-9545-951A-CCA808EFF2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07B1DD-E7D0-1E48-A91F-BD0CE652BC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IT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10EC79C-6C45-9B4E-AA69-70654C7408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B6DDB0-DE4F-CE4E-BE1C-A68665A5E8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9CDF03-BC62-D14C-AA7C-A41DBD1C6E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ED9BEFB-1192-2043-B5FE-6B85A2C9BC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10118463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6D6CC7-2EE3-FA45-B912-794FA8AD41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DF63A75-73FC-5946-BC0D-04F578A6B92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T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8ED5E0C-1E50-8E4B-BF5F-908751EE960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B8D574A-7881-9F42-9E77-33F270BB71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17BB62E-4A5A-9443-9C7A-2CCE5D1DEB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T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3C43828-728B-BA45-BA15-FBFB100490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2429031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01B4C1B-C413-2B48-A6F5-2E58FC3174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IT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98CAC93-3B1A-9846-8DD6-1C9BCD455F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IT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16A50B4-CEE0-2E44-8D24-29390F11DB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053789-1D28-8A44-9A8F-39B77A309D2A}" type="datetimeFigureOut">
              <a:rPr lang="en-IT" smtClean="0"/>
              <a:t>29/08/22</a:t>
            </a:fld>
            <a:endParaRPr lang="en-IT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532FED-B655-D248-A19D-013753C7192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T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FCBD64D-7DCE-984F-AB3E-3A9FC2A1A1E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016954-299B-4048-BC0D-C57A4A6DD431}" type="slidenum">
              <a:rPr lang="en-IT" smtClean="0"/>
              <a:t>‹#›</a:t>
            </a:fld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41983365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9BC592-AC62-E746-9868-AB59EC09459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IT"/>
              <a:t>Luci</a:t>
            </a:r>
            <a:endParaRPr lang="en-IT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AF4AFCC-7719-B043-9901-DD8E2EB1ED6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16414842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FE02AA-8464-7443-9CC2-1F57FFFAE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T" dirty="0"/>
              <a:t>Specifiche funzionali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90BBDA-4015-B84D-BE61-EF3F92EFA5F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1556570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FE02AA-8464-7443-9CC2-1F57FFFAE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T" dirty="0"/>
              <a:t>Analisi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90BBDA-4015-B84D-BE61-EF3F92EFA5F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10019433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FE02AA-8464-7443-9CC2-1F57FFFAE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T" dirty="0"/>
              <a:t>Approccio tecnologico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90BBDA-4015-B84D-BE61-EF3F92EFA5F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8205068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FE02AA-8464-7443-9CC2-1F57FFFAE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T" dirty="0"/>
              <a:t>Architettura del software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90BBDA-4015-B84D-BE61-EF3F92EFA5F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2828196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FE02AA-8464-7443-9CC2-1F57FFFAE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T" dirty="0"/>
              <a:t>Descrizione dell’implementazione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90BBDA-4015-B84D-BE61-EF3F92EFA5F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8179358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FE02AA-8464-7443-9CC2-1F57FFFAE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T" dirty="0"/>
              <a:t>Validazione del software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90BBDA-4015-B84D-BE61-EF3F92EFA5F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IT"/>
          </a:p>
        </p:txBody>
      </p:sp>
    </p:spTree>
    <p:extLst>
      <p:ext uri="{BB962C8B-B14F-4D97-AF65-F5344CB8AC3E}">
        <p14:creationId xmlns:p14="http://schemas.microsoft.com/office/powerpoint/2010/main" val="19960248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1317</TotalTime>
  <Words>14</Words>
  <Application>Microsoft Macintosh PowerPoint</Application>
  <PresentationFormat>Widescreen</PresentationFormat>
  <Paragraphs>7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Luci</vt:lpstr>
      <vt:lpstr>Specifiche funzionali</vt:lpstr>
      <vt:lpstr>Analisi</vt:lpstr>
      <vt:lpstr>Approccio tecnologico</vt:lpstr>
      <vt:lpstr>Architettura del software</vt:lpstr>
      <vt:lpstr>Descrizione dell’implementazione</vt:lpstr>
      <vt:lpstr>Validazione del software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Luci</dc:title>
  <dc:creator>ALFREDO CHISSOTTI</dc:creator>
  <cp:lastModifiedBy>ALFREDO CHISSOTTI</cp:lastModifiedBy>
  <cp:revision>1</cp:revision>
  <dcterms:created xsi:type="dcterms:W3CDTF">2022-08-29T16:33:54Z</dcterms:created>
  <dcterms:modified xsi:type="dcterms:W3CDTF">2022-08-30T14:31:15Z</dcterms:modified>
</cp:coreProperties>
</file>

<file path=docProps/thumbnail.jpeg>
</file>